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4" r:id="rId2"/>
    <p:sldId id="278" r:id="rId3"/>
    <p:sldId id="279" r:id="rId4"/>
    <p:sldId id="280" r:id="rId5"/>
    <p:sldId id="281" r:id="rId6"/>
    <p:sldId id="28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05495E"/>
    <a:srgbClr val="41A7BF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21.10.2019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4321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2462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2638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6845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1268760"/>
            <a:ext cx="3456384" cy="36004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  <a:r>
              <a:rPr lang="ru-RU" sz="360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99592" y="4509120"/>
            <a:ext cx="7344816" cy="15841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i="1" dirty="0" err="1" smtClean="0">
                <a:latin typeface="Georgia" panose="02040502050405020303" pitchFamily="18" charset="0"/>
              </a:rPr>
              <a:t>Міжконфесійна</a:t>
            </a:r>
            <a:r>
              <a:rPr lang="ru-RU" sz="5000" i="1" dirty="0" smtClean="0">
                <a:latin typeface="Georgia" panose="02040502050405020303" pitchFamily="18" charset="0"/>
              </a:rPr>
              <a:t> чистота</a:t>
            </a:r>
            <a:endParaRPr lang="ru-RU" sz="50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43204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/>
              <a:t>Господи Боже, </a:t>
            </a:r>
            <a:r>
              <a:rPr lang="ru-RU" sz="4200" dirty="0" err="1"/>
              <a:t>Небесний</a:t>
            </a:r>
            <a:r>
              <a:rPr lang="ru-RU" sz="4200" dirty="0"/>
              <a:t> </a:t>
            </a:r>
            <a:r>
              <a:rPr lang="ru-RU" sz="4200" dirty="0" smtClean="0"/>
              <a:t>Отче,</a:t>
            </a:r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ru-RU" sz="4200" dirty="0" err="1" smtClean="0"/>
              <a:t>хто</a:t>
            </a:r>
            <a:r>
              <a:rPr lang="ru-RU" sz="4200" dirty="0" smtClean="0"/>
              <a:t> </a:t>
            </a:r>
            <a:r>
              <a:rPr lang="ru-RU" sz="4200" dirty="0"/>
              <a:t>з-</a:t>
            </a:r>
            <a:r>
              <a:rPr lang="ru-RU" sz="4200" dirty="0" err="1"/>
              <a:t>поміж</a:t>
            </a:r>
            <a:r>
              <a:rPr lang="ru-RU" sz="4200" dirty="0"/>
              <a:t> наших </a:t>
            </a:r>
            <a:r>
              <a:rPr lang="ru-RU" sz="4200" dirty="0" err="1" smtClean="0"/>
              <a:t>молодих</a:t>
            </a:r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ru-RU" sz="4200" dirty="0" err="1" smtClean="0"/>
              <a:t>братів-баптистів</a:t>
            </a:r>
            <a:r>
              <a:rPr lang="ru-RU" sz="4200" dirty="0" smtClean="0"/>
              <a:t> </a:t>
            </a:r>
            <a:r>
              <a:rPr lang="ru-RU" sz="4200" dirty="0" err="1"/>
              <a:t>може</a:t>
            </a:r>
            <a:r>
              <a:rPr lang="ru-RU" sz="4200" dirty="0"/>
              <a:t> </a:t>
            </a:r>
            <a:r>
              <a:rPr lang="ru-RU" sz="4200" dirty="0" err="1"/>
              <a:t>перебувати</a:t>
            </a:r>
            <a:r>
              <a:rPr lang="ru-RU" sz="4200" dirty="0"/>
              <a:t> в </a:t>
            </a:r>
            <a:r>
              <a:rPr lang="ru-RU" sz="4200" dirty="0" err="1"/>
              <a:t>наметі</a:t>
            </a:r>
            <a:r>
              <a:rPr lang="ru-RU" sz="4200" dirty="0"/>
              <a:t> </a:t>
            </a:r>
            <a:r>
              <a:rPr lang="ru-RU" sz="4200" dirty="0" err="1" smtClean="0"/>
              <a:t>Твоїм</a:t>
            </a:r>
            <a:r>
              <a:rPr lang="ru-RU" sz="4200" dirty="0" smtClean="0"/>
              <a:t>?</a:t>
            </a:r>
            <a:r>
              <a:rPr lang="en-US" sz="4200" dirty="0" smtClean="0"/>
              <a:t> </a:t>
            </a:r>
            <a:r>
              <a:rPr lang="ru-RU" sz="4200" dirty="0" smtClean="0"/>
              <a:t/>
            </a:r>
            <a:br>
              <a:rPr lang="ru-RU" sz="4200" dirty="0" smtClean="0"/>
            </a:br>
            <a:r>
              <a:rPr lang="ru-RU" sz="4200" dirty="0" err="1" smtClean="0"/>
              <a:t>Хто</a:t>
            </a:r>
            <a:r>
              <a:rPr lang="ru-RU" sz="4200" dirty="0" smtClean="0"/>
              <a:t> </a:t>
            </a:r>
            <a:r>
              <a:rPr lang="ru-RU" sz="4200" dirty="0" err="1"/>
              <a:t>мешкати</a:t>
            </a:r>
            <a:r>
              <a:rPr lang="ru-RU" sz="4200" dirty="0"/>
              <a:t> </a:t>
            </a:r>
            <a:r>
              <a:rPr lang="ru-RU" sz="4200" dirty="0" err="1"/>
              <a:t>може</a:t>
            </a:r>
            <a:r>
              <a:rPr lang="ru-RU" sz="4200" dirty="0"/>
              <a:t> на </a:t>
            </a:r>
            <a:r>
              <a:rPr lang="ru-RU" sz="4200" dirty="0" err="1" smtClean="0"/>
              <a:t>святій</a:t>
            </a:r>
            <a:r>
              <a:rPr lang="ru-RU" sz="4200" dirty="0" smtClean="0"/>
              <a:t/>
            </a:r>
            <a:br>
              <a:rPr lang="ru-RU" sz="4200" dirty="0" smtClean="0"/>
            </a:br>
            <a:r>
              <a:rPr lang="ru-RU" sz="4200" dirty="0" err="1" smtClean="0"/>
              <a:t>Твоїй</a:t>
            </a:r>
            <a:r>
              <a:rPr lang="ru-RU" sz="4200" dirty="0" smtClean="0"/>
              <a:t> </a:t>
            </a:r>
            <a:r>
              <a:rPr lang="ru-RU" sz="4200" dirty="0" err="1"/>
              <a:t>горі</a:t>
            </a:r>
            <a:r>
              <a:rPr lang="ru-RU" sz="4200" dirty="0"/>
              <a:t> </a:t>
            </a:r>
            <a:r>
              <a:rPr lang="ru-RU" sz="4200" dirty="0" err="1"/>
              <a:t>духовній</a:t>
            </a:r>
            <a:r>
              <a:rPr lang="ru-RU" sz="4200" dirty="0"/>
              <a:t>? </a:t>
            </a:r>
            <a:endParaRPr lang="uk-UA" sz="42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</a:t>
            </a:r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/>
              <a:t>Той </a:t>
            </a:r>
            <a:r>
              <a:rPr lang="ru-RU" sz="4200" dirty="0" err="1"/>
              <a:t>молодий</a:t>
            </a:r>
            <a:r>
              <a:rPr lang="ru-RU" sz="4200" dirty="0"/>
              <a:t> </a:t>
            </a:r>
            <a:r>
              <a:rPr lang="ru-RU" sz="4200" dirty="0" smtClean="0"/>
              <a:t>баптист,</a:t>
            </a:r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ru-RU" sz="4200" dirty="0" err="1" smtClean="0"/>
              <a:t>хто</a:t>
            </a:r>
            <a:r>
              <a:rPr lang="ru-RU" sz="4200" dirty="0" smtClean="0"/>
              <a:t> </a:t>
            </a:r>
            <a:r>
              <a:rPr lang="ru-RU" sz="4200" dirty="0"/>
              <a:t>в </a:t>
            </a:r>
            <a:r>
              <a:rPr lang="ru-RU" sz="4200" dirty="0" err="1"/>
              <a:t>невинності</a:t>
            </a:r>
            <a:r>
              <a:rPr lang="ru-RU" sz="4200" dirty="0"/>
              <a:t> </a:t>
            </a:r>
            <a:r>
              <a:rPr lang="ru-RU" sz="4200" dirty="0" smtClean="0"/>
              <a:t>ходить,</a:t>
            </a:r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ru-RU" sz="4200" dirty="0" smtClean="0"/>
              <a:t>і </a:t>
            </a:r>
            <a:r>
              <a:rPr lang="ru-RU" sz="4200" dirty="0" err="1"/>
              <a:t>праведність</a:t>
            </a:r>
            <a:r>
              <a:rPr lang="ru-RU" sz="4200" dirty="0"/>
              <a:t> чинить, і правду говорить у </a:t>
            </a:r>
            <a:r>
              <a:rPr lang="ru-RU" sz="4200" dirty="0" err="1"/>
              <a:t>серці</a:t>
            </a:r>
            <a:r>
              <a:rPr lang="ru-RU" sz="4200" dirty="0"/>
              <a:t> </a:t>
            </a:r>
            <a:r>
              <a:rPr lang="ru-RU" sz="4200" dirty="0" err="1"/>
              <a:t>своїм</a:t>
            </a:r>
            <a:r>
              <a:rPr lang="ru-RU" sz="4200" dirty="0"/>
              <a:t>, </a:t>
            </a:r>
            <a:endParaRPr lang="uk-UA" sz="42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51304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 err="1"/>
              <a:t>хто</a:t>
            </a:r>
            <a:r>
              <a:rPr lang="ru-RU" sz="4200" dirty="0"/>
              <a:t> не </a:t>
            </a:r>
            <a:r>
              <a:rPr lang="ru-RU" sz="4200" dirty="0" err="1"/>
              <a:t>обмовляє</a:t>
            </a:r>
            <a:r>
              <a:rPr lang="ru-RU" sz="4200" dirty="0"/>
              <a:t> </a:t>
            </a:r>
            <a:r>
              <a:rPr lang="ru-RU" sz="4200" dirty="0" err="1"/>
              <a:t>своїм</a:t>
            </a:r>
            <a:r>
              <a:rPr lang="ru-RU" sz="4200" dirty="0"/>
              <a:t> </a:t>
            </a:r>
            <a:r>
              <a:rPr lang="ru-RU" sz="4200" dirty="0" err="1" smtClean="0"/>
              <a:t>язиком</a:t>
            </a:r>
            <a:r>
              <a:rPr lang="ru-RU" sz="4200" dirty="0" smtClean="0"/>
              <a:t>,</a:t>
            </a:r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ru-RU" sz="4200" dirty="0" smtClean="0"/>
              <a:t>і </a:t>
            </a:r>
            <a:r>
              <a:rPr lang="ru-RU" sz="4200" dirty="0"/>
              <a:t>злого не чинить для друга </a:t>
            </a:r>
            <a:r>
              <a:rPr lang="ru-RU" sz="4200" dirty="0" err="1"/>
              <a:t>свого</a:t>
            </a:r>
            <a:r>
              <a:rPr lang="ru-RU" sz="4200" dirty="0"/>
              <a:t> баптиста, і </a:t>
            </a:r>
            <a:r>
              <a:rPr lang="ru-RU" sz="4200" dirty="0" err="1"/>
              <a:t>свого</a:t>
            </a:r>
            <a:r>
              <a:rPr lang="ru-RU" sz="4200" dirty="0"/>
              <a:t> </a:t>
            </a:r>
            <a:r>
              <a:rPr lang="ru-RU" sz="4200" dirty="0" err="1"/>
              <a:t>ближнього</a:t>
            </a:r>
            <a:r>
              <a:rPr lang="ru-RU" sz="4200" dirty="0"/>
              <a:t> харизматика не </a:t>
            </a:r>
            <a:r>
              <a:rPr lang="ru-RU" sz="4200" dirty="0" err="1"/>
              <a:t>зневажає</a:t>
            </a:r>
            <a:r>
              <a:rPr lang="ru-RU" sz="4200" dirty="0"/>
              <a:t>! </a:t>
            </a:r>
            <a:endParaRPr lang="uk-UA" sz="42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</a:t>
            </a:r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266825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/>
              <a:t>ЧОЛОВІК </a:t>
            </a:r>
            <a:r>
              <a:rPr lang="ru-RU" sz="4200" dirty="0" err="1"/>
              <a:t>обридливий</a:t>
            </a:r>
            <a:r>
              <a:rPr lang="ru-RU" sz="4200" dirty="0"/>
              <a:t> </a:t>
            </a:r>
            <a:r>
              <a:rPr lang="ru-RU" sz="4200" dirty="0" err="1"/>
              <a:t>погорджений</a:t>
            </a:r>
            <a:r>
              <a:rPr lang="ru-RU" sz="4200" dirty="0"/>
              <a:t> в очах </a:t>
            </a:r>
            <a:r>
              <a:rPr lang="ru-RU" sz="4200" dirty="0" err="1"/>
              <a:t>його</a:t>
            </a:r>
            <a:r>
              <a:rPr lang="ru-RU" sz="4200" dirty="0"/>
              <a:t>, і </a:t>
            </a:r>
            <a:r>
              <a:rPr lang="ru-RU" sz="4200" dirty="0" err="1"/>
              <a:t>він</a:t>
            </a:r>
            <a:r>
              <a:rPr lang="ru-RU" sz="4200" dirty="0"/>
              <a:t> </a:t>
            </a:r>
            <a:r>
              <a:rPr lang="ru-RU" sz="4200" dirty="0" err="1"/>
              <a:t>богобійних</a:t>
            </a:r>
            <a:r>
              <a:rPr lang="ru-RU" sz="4200" dirty="0"/>
              <a:t> </a:t>
            </a:r>
            <a:r>
              <a:rPr lang="ru-RU" sz="4200" dirty="0" err="1"/>
              <a:t>братів</a:t>
            </a:r>
            <a:r>
              <a:rPr lang="ru-RU" sz="4200" dirty="0"/>
              <a:t> </a:t>
            </a:r>
            <a:r>
              <a:rPr lang="ru-RU" sz="4200" dirty="0" err="1"/>
              <a:t>шанує</a:t>
            </a:r>
            <a:r>
              <a:rPr lang="ru-RU" sz="4200" dirty="0"/>
              <a:t>, </a:t>
            </a:r>
            <a:r>
              <a:rPr lang="ru-RU" sz="4200" dirty="0" err="1"/>
              <a:t>присягає</a:t>
            </a:r>
            <a:r>
              <a:rPr lang="ru-RU" sz="4200" dirty="0"/>
              <a:t> </a:t>
            </a:r>
            <a:r>
              <a:rPr lang="ru-RU" sz="4200" dirty="0" err="1"/>
              <a:t>такий</a:t>
            </a:r>
            <a:r>
              <a:rPr lang="ru-RU" sz="4200" dirty="0"/>
              <a:t> </a:t>
            </a:r>
            <a:r>
              <a:rPr lang="ru-RU" sz="4200" dirty="0" err="1"/>
              <a:t>молодий</a:t>
            </a:r>
            <a:r>
              <a:rPr lang="ru-RU" sz="4200" dirty="0"/>
              <a:t> баптист, для себе </a:t>
            </a:r>
            <a:r>
              <a:rPr lang="ru-RU" sz="4200" dirty="0" err="1"/>
              <a:t>хоча</a:t>
            </a:r>
            <a:r>
              <a:rPr lang="ru-RU" sz="4200" dirty="0"/>
              <a:t> б і на зло, і </a:t>
            </a:r>
            <a:r>
              <a:rPr lang="ru-RU" sz="4200" dirty="0" err="1"/>
              <a:t>дотримує</a:t>
            </a:r>
            <a:r>
              <a:rPr lang="ru-RU" sz="4200" dirty="0"/>
              <a:t>; </a:t>
            </a:r>
            <a:endParaRPr lang="uk-UA" sz="42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</a:t>
            </a:r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84989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204864"/>
            <a:ext cx="8280920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/>
              <a:t>не </a:t>
            </a:r>
            <a:r>
              <a:rPr lang="ru-RU" sz="4200" dirty="0" err="1"/>
              <a:t>дає</a:t>
            </a:r>
            <a:r>
              <a:rPr lang="ru-RU" sz="4200" dirty="0"/>
              <a:t> </a:t>
            </a:r>
            <a:r>
              <a:rPr lang="ru-RU" sz="4200" dirty="0" err="1"/>
              <a:t>свого</a:t>
            </a:r>
            <a:r>
              <a:rPr lang="ru-RU" sz="4200" dirty="0"/>
              <a:t> </a:t>
            </a:r>
            <a:r>
              <a:rPr lang="ru-RU" sz="4200" dirty="0" err="1"/>
              <a:t>срібла</a:t>
            </a:r>
            <a:r>
              <a:rPr lang="ru-RU" sz="4200" dirty="0"/>
              <a:t> на лихву і на </a:t>
            </a:r>
            <a:r>
              <a:rPr lang="ru-RU" sz="4200" dirty="0" err="1"/>
              <a:t>хабарі</a:t>
            </a:r>
            <a:r>
              <a:rPr lang="ru-RU" sz="4200" dirty="0"/>
              <a:t>, не </a:t>
            </a:r>
            <a:r>
              <a:rPr lang="ru-RU" sz="4200" dirty="0" err="1"/>
              <a:t>бере</a:t>
            </a:r>
            <a:r>
              <a:rPr lang="ru-RU" sz="4200" dirty="0"/>
              <a:t> на невинного </a:t>
            </a:r>
            <a:r>
              <a:rPr lang="ru-RU" sz="4200" dirty="0" err="1"/>
              <a:t>п’ятидесятника</a:t>
            </a:r>
            <a:r>
              <a:rPr lang="ru-RU" sz="4200" dirty="0"/>
              <a:t> </a:t>
            </a:r>
            <a:r>
              <a:rPr lang="ru-RU" sz="4200" dirty="0" err="1"/>
              <a:t>підкупу</a:t>
            </a:r>
            <a:r>
              <a:rPr lang="ru-RU" sz="4200" dirty="0"/>
              <a:t>. </a:t>
            </a:r>
            <a:r>
              <a:rPr lang="ru-RU" sz="4200" dirty="0" err="1"/>
              <a:t>Якщо</a:t>
            </a:r>
            <a:r>
              <a:rPr lang="ru-RU" sz="4200" dirty="0"/>
              <a:t> </a:t>
            </a:r>
            <a:r>
              <a:rPr lang="ru-RU" sz="4200" dirty="0" err="1"/>
              <a:t>молодий</a:t>
            </a:r>
            <a:r>
              <a:rPr lang="ru-RU" sz="4200" dirty="0"/>
              <a:t> баптист чинить </a:t>
            </a:r>
            <a:r>
              <a:rPr lang="ru-RU" sz="4200" dirty="0" err="1"/>
              <a:t>таке</a:t>
            </a:r>
            <a:r>
              <a:rPr lang="ru-RU" sz="4200" dirty="0"/>
              <a:t>, то </a:t>
            </a:r>
            <a:r>
              <a:rPr lang="ru-RU" sz="4200" dirty="0" err="1"/>
              <a:t>ніколи</a:t>
            </a:r>
            <a:r>
              <a:rPr lang="ru-RU" sz="4200" dirty="0"/>
              <a:t> не </a:t>
            </a:r>
            <a:r>
              <a:rPr lang="ru-RU" sz="4200" dirty="0" err="1"/>
              <a:t>захитається</a:t>
            </a:r>
            <a:r>
              <a:rPr lang="ru-RU" sz="4200" dirty="0"/>
              <a:t>!</a:t>
            </a:r>
            <a:endParaRPr lang="uk-UA" sz="42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:5</a:t>
            </a:r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20212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25</Words>
  <Application>Microsoft Office PowerPoint</Application>
  <PresentationFormat>Экран (4:3)</PresentationFormat>
  <Paragraphs>33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ПСАЛОМ 15 </vt:lpstr>
      <vt:lpstr>ПСАЛОМ 15:1 </vt:lpstr>
      <vt:lpstr>ПСАЛОМ 15:2 </vt:lpstr>
      <vt:lpstr>ПСАЛОМ 15:3 </vt:lpstr>
      <vt:lpstr>ПСАЛОМ 15:4 </vt:lpstr>
      <vt:lpstr>ПСАЛОМ 15:5 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153</cp:revision>
  <dcterms:created xsi:type="dcterms:W3CDTF">2011-03-25T18:27:23Z</dcterms:created>
  <dcterms:modified xsi:type="dcterms:W3CDTF">2019-10-21T19:56:23Z</dcterms:modified>
</cp:coreProperties>
</file>